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«Центр развития ребенка детский сад №19» города Ишима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Direktor\Рабочий стол\19.jpg"/>
          <p:cNvPicPr/>
          <p:nvPr/>
        </p:nvPicPr>
        <p:blipFill>
          <a:blip r:embed="rId2">
            <a:lum bright="30000"/>
            <a:extLst/>
          </a:blip>
          <a:srcRect/>
          <a:stretch>
            <a:fillRect/>
          </a:stretch>
        </p:blipFill>
        <p:spPr bwMode="auto">
          <a:xfrm>
            <a:off x="2357422" y="928670"/>
            <a:ext cx="4643470" cy="550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Материально –техническое обеспечение ДОУ для использования инвалидами и лицами с ограниченными возможностями здоровья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Наличие специальных условий для обеспечения доступа в здания и помещения ДОУ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ru-RU" dirty="0" smtClean="0"/>
              <a:t>Кнопка вызова персонала</a:t>
            </a:r>
          </a:p>
          <a:p>
            <a:r>
              <a:rPr lang="ru-RU" dirty="0" smtClean="0"/>
              <a:t>Наличие поручней входная группа</a:t>
            </a:r>
          </a:p>
          <a:p>
            <a:r>
              <a:rPr lang="ru-RU" dirty="0" smtClean="0"/>
              <a:t>Наличие пандуса</a:t>
            </a:r>
          </a:p>
          <a:p>
            <a:r>
              <a:rPr lang="ru-RU" dirty="0" smtClean="0"/>
              <a:t>Наличие лифта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На территории ДОУ имеется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видиодомофон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пандус и отличительные знаки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C:\Users\user\Desktop\ПАСПОРТА\ДС 19 ОСИ ПАСПОРТ\Новая папка (2)\IMG_19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537216" cy="3382955"/>
          </a:xfrm>
          <a:prstGeom prst="rect">
            <a:avLst/>
          </a:prstGeom>
          <a:noFill/>
        </p:spPr>
      </p:pic>
      <p:pic>
        <p:nvPicPr>
          <p:cNvPr id="1027" name="Picture 3" descr="C:\Users\user\Desktop\ПАСПОРТА\ДС 19 ОСИ ПАСПОРТ\фото приложение  1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928670"/>
            <a:ext cx="3467096" cy="2600322"/>
          </a:xfrm>
          <a:prstGeom prst="rect">
            <a:avLst/>
          </a:prstGeom>
          <a:noFill/>
        </p:spPr>
      </p:pic>
      <p:pic>
        <p:nvPicPr>
          <p:cNvPr id="1029" name="Picture 5" descr="C:\Users\user\Desktop\ПАСПОРТА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14752"/>
            <a:ext cx="3333741" cy="2500306"/>
          </a:xfrm>
          <a:prstGeom prst="rect">
            <a:avLst/>
          </a:prstGeom>
          <a:noFill/>
        </p:spPr>
      </p:pic>
      <p:pic>
        <p:nvPicPr>
          <p:cNvPr id="13" name="Picture 3" descr="C:\Users\user\Desktop\ПАСПОРТА\ДС 19 ОСИ ПАСПОРТ\Новая папка (2)\IMG_19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071942"/>
            <a:ext cx="3276595" cy="2457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Около ДОУ оборудована стоянка для инвалидов</a:t>
            </a:r>
            <a:endParaRPr lang="ru-RU" dirty="0"/>
          </a:p>
        </p:txBody>
      </p:sp>
      <p:pic>
        <p:nvPicPr>
          <p:cNvPr id="2050" name="Picture 2" descr="C:\Users\user\Desktop\ПАСПОРТА\ДС 19 ОСИ ПАСПОРТ\фото приложение  1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Ширина дверей соответствуют для инвалидов-колясочников</a:t>
            </a:r>
            <a:endParaRPr lang="ru-RU" dirty="0"/>
          </a:p>
        </p:txBody>
      </p:sp>
      <p:pic>
        <p:nvPicPr>
          <p:cNvPr id="3074" name="Picture 2" descr="C:\Users\user\Desktop\ПАСПОРТА\ДС 19 ОСИ ПАСПОРТ\фото  приложение 2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0307" y="2447405"/>
            <a:ext cx="4039985" cy="3029989"/>
          </a:xfrm>
          <a:prstGeom prst="rect">
            <a:avLst/>
          </a:prstGeom>
          <a:noFill/>
        </p:spPr>
      </p:pic>
      <p:pic>
        <p:nvPicPr>
          <p:cNvPr id="3075" name="Picture 3" descr="C:\Users\user\Desktop\ПАСПОРТА\ДС 19 ОСИ ПАСПОРТ\фото  приложение 2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22025" y="1699260"/>
            <a:ext cx="3395749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Коридоры соответствуют для инвалидов-колясочников, лестничные марши имеют вспомогательные перила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ПАСПОРТА\ДС 19 ОСИ ПАСПОРТ\фото  приложение 3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590838" cy="3883021"/>
          </a:xfrm>
          <a:prstGeom prst="rect">
            <a:avLst/>
          </a:prstGeom>
          <a:noFill/>
        </p:spPr>
      </p:pic>
      <p:pic>
        <p:nvPicPr>
          <p:cNvPr id="4099" name="Picture 3" descr="C:\Users\user\Desktop\ПАСПОРТА\ДС 19 ОСИ ПАСПОРТ\фото  приложение 3\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87785" y="2185554"/>
            <a:ext cx="2664229" cy="3553691"/>
          </a:xfrm>
          <a:prstGeom prst="rect">
            <a:avLst/>
          </a:prstGeom>
          <a:noFill/>
        </p:spPr>
      </p:pic>
      <p:pic>
        <p:nvPicPr>
          <p:cNvPr id="7" name="Picture 2" descr="C:\Users\user\Desktop\ПАСПОРТА\ДС 19 ОСИ ПАСПОРТ\Новая папка (2)\IMG_1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928802"/>
            <a:ext cx="2719393" cy="3625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Имеется лифт</a:t>
            </a:r>
            <a:endParaRPr lang="ru-RU" dirty="0"/>
          </a:p>
        </p:txBody>
      </p:sp>
      <p:pic>
        <p:nvPicPr>
          <p:cNvPr id="5125" name="Picture 5" descr="C:\Users\user\Desktop\ПАСПОРТА\ДС 19 ОСИ ПАСПОРТ\Новая папка (2)\IMG_19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2425" y="1699260"/>
            <a:ext cx="3395749" cy="4526280"/>
          </a:xfrm>
          <a:prstGeom prst="rect">
            <a:avLst/>
          </a:prstGeom>
          <a:noFill/>
        </p:spPr>
      </p:pic>
      <p:pic>
        <p:nvPicPr>
          <p:cNvPr id="5123" name="Picture 3" descr="C:\Users\user\Desktop\ПАСПОРТА\ДС 19 ОСИ ПАСПОРТ\фото  приложение 3\11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22025" y="1699260"/>
            <a:ext cx="3395749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</TotalTime>
  <Words>85</Words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Муниципальное автономное дошкольное образовательное учреждение «Центр развития ребенка детский сад №19» города Ишима</vt:lpstr>
      <vt:lpstr>Наличие специальных условий для обеспечения доступа в здания и помещения ДОУ</vt:lpstr>
      <vt:lpstr>На территории ДОУ имеется видиодомофон, пандус и отличительные знаки</vt:lpstr>
      <vt:lpstr>Около ДОУ оборудована стоянка для инвалидов</vt:lpstr>
      <vt:lpstr>Ширина дверей соответствуют для инвалидов-колясочников</vt:lpstr>
      <vt:lpstr>Коридоры соответствуют для инвалидов-колясочников, лестничные марши имеют вспомогательные перила</vt:lpstr>
      <vt:lpstr>Имеется лифт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</dc:title>
  <dc:creator>user</dc:creator>
  <cp:lastModifiedBy>user</cp:lastModifiedBy>
  <cp:revision>5</cp:revision>
  <dcterms:created xsi:type="dcterms:W3CDTF">2018-01-22T03:27:36Z</dcterms:created>
  <dcterms:modified xsi:type="dcterms:W3CDTF">2018-01-22T04:05:07Z</dcterms:modified>
</cp:coreProperties>
</file>